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214950"/>
            <a:ext cx="8458200" cy="8608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Подготовила: воспитатель </a:t>
            </a:r>
            <a:r>
              <a:rPr lang="ru-RU" sz="2000" dirty="0" err="1" smtClean="0">
                <a:solidFill>
                  <a:srgbClr val="00B050"/>
                </a:solidFill>
              </a:rPr>
              <a:t>карпиек</a:t>
            </a:r>
            <a:r>
              <a:rPr lang="ru-RU" sz="2000" dirty="0" smtClean="0">
                <a:solidFill>
                  <a:srgbClr val="00B050"/>
                </a:solidFill>
              </a:rPr>
              <a:t> и.п.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42984"/>
            <a:ext cx="8458200" cy="178595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13500" dirty="0" smtClean="0">
                <a:solidFill>
                  <a:srgbClr val="00B0F0"/>
                </a:solidFill>
              </a:rPr>
              <a:t>Проект</a:t>
            </a:r>
          </a:p>
          <a:p>
            <a:pPr algn="ctr"/>
            <a:r>
              <a:rPr lang="ru-RU" sz="13500" dirty="0" smtClean="0">
                <a:solidFill>
                  <a:srgbClr val="00B0F0"/>
                </a:solidFill>
              </a:rPr>
              <a:t>«Мы исследователи.»</a:t>
            </a:r>
            <a:endParaRPr lang="ru-RU" sz="13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Провидение химических опытов.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Users\Admin\Desktop\проэкт мы исследователи\IMG_20190816_0937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500174"/>
            <a:ext cx="41434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esktop\проэкт мы исследователи\IMG_20190816_0953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41520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ЗАЩИТА СВОЕГО ПРОЕКТА НА ДЕТСКОЙ КОНФЕРЕНЦИИ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C:\Users\Admin\Desktop\проэкт мы исследователи\IMG_20190913_1104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5724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Цель и задачи </a:t>
            </a:r>
            <a:r>
              <a:rPr lang="ru-RU" b="1" dirty="0" smtClean="0">
                <a:solidFill>
                  <a:srgbClr val="0070C0"/>
                </a:solidFill>
              </a:rPr>
              <a:t>проекта: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053414" cy="407988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Развить творческую, познавательно – исследовательскую активность дошкольников в процессе детского экспериментирования.</a:t>
            </a:r>
          </a:p>
          <a:p>
            <a:pPr lvl="0"/>
            <a:r>
              <a:rPr lang="ru-RU" dirty="0" smtClean="0"/>
              <a:t>Создать условия для формирования у ребенка целостной картины мира, окружающих его предметов и явлений.</a:t>
            </a:r>
          </a:p>
          <a:p>
            <a:pPr lvl="0"/>
            <a:r>
              <a:rPr lang="ru-RU" dirty="0" smtClean="0"/>
              <a:t>Формировать умение приобретать новую информацию через экспериментирование.</a:t>
            </a:r>
          </a:p>
          <a:p>
            <a:pPr lvl="0"/>
            <a:r>
              <a:rPr lang="ru-RU" dirty="0" smtClean="0"/>
              <a:t>Формировать умения детей делать выводы, на основе практического опыта и применять их в самостоятельной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Актуальность </a:t>
            </a:r>
            <a:r>
              <a:rPr lang="ru-RU" b="1" dirty="0" smtClean="0">
                <a:solidFill>
                  <a:srgbClr val="0070C0"/>
                </a:solidFill>
              </a:rPr>
              <a:t>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период дошкольного детства происходит зарождение первичного образа мира благодаря познавательной активности ребенка, имеющей свою специфику на каждом возрастном этапе. Развитие познавательного интереса к различным областям знаний и видам деятельности является одной из составляющих общего развития ребенка, успешности его обучения в школе. Главное достоинство метода экспериментирования заключается в том, что он дает детям реальные представления о различных сторонах изучаемого объекта, о его взаимоотношениях с другими объектами и со средой обитания. Детское экспериментирование как специально организованная деятельность способствует становлению целостной картины мира ребенка дошкольного возраста и основ культурного познания им окружающего мира.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Наблюдение за пауками на </a:t>
            </a:r>
            <a:r>
              <a:rPr lang="ru-RU" dirty="0" smtClean="0">
                <a:solidFill>
                  <a:srgbClr val="0070C0"/>
                </a:solidFill>
              </a:rPr>
              <a:t>прогулке: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проэкт мы исследователи\IMG_20190813_1045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07249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Рассматривание картинок, общие черты и отличия.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Users\Admin\Desktop\проэкт мы исследователи\IMG_20190806_0918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2868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42918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</a:rPr>
              <a:t>Беседа на тему для чего нужна паутина, рассматривание паутины собранной около дома Степана.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проэкт мы исследователи\IMG_20190806_0934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</a:rPr>
              <a:t>Эксперимент на собственном опыте, как насекомые попадают в паутину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проэкт мы исследователи\IMG_20190806_0956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Второй исследовательской работой стала тема о «Вулкане». </a:t>
            </a:r>
            <a:r>
              <a:rPr lang="ru-RU" sz="2000" dirty="0" err="1" smtClean="0">
                <a:solidFill>
                  <a:srgbClr val="0070C0"/>
                </a:solidFill>
              </a:rPr>
              <a:t>Беловодская</a:t>
            </a:r>
            <a:r>
              <a:rPr lang="ru-RU" sz="2000" dirty="0" smtClean="0">
                <a:solidFill>
                  <a:srgbClr val="0070C0"/>
                </a:solidFill>
              </a:rPr>
              <a:t> София услышав вечером по телевизору о вулкане поделилась в группе своими впечатлениями с ребятами. Таким образом и родилась вторая тема нашей исследовательской работы.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Users\Admin\Desktop\проэкт мы исследователи\IMG_20190823_0926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5011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Рисование  на тему вулкан.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проэкт мы исследователи\IMG_20190812_1001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00105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175</Words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Подготовила: воспитатель карпиек и.п.</vt:lpstr>
      <vt:lpstr>Цель и задачи проекта:</vt:lpstr>
      <vt:lpstr>Актуальность проекта: </vt:lpstr>
      <vt:lpstr>Наблюдение за пауками на прогулке: </vt:lpstr>
      <vt:lpstr>Рассматривание картинок, общие черты и отличия.</vt:lpstr>
      <vt:lpstr>Беседа на тему для чего нужна паутина, рассматривание паутины собранной около дома Степана. </vt:lpstr>
      <vt:lpstr>Эксперимент на собственном опыте, как насекомые попадают в паутину. </vt:lpstr>
      <vt:lpstr>Второй исследовательской работой стала тема о «Вулкане». Беловодская София услышав вечером по телевизору о вулкане поделилась в группе своими впечатлениями с ребятами. Таким образом и родилась вторая тема нашей исследовательской работы. </vt:lpstr>
      <vt:lpstr>Рисование  на тему вулкан. </vt:lpstr>
      <vt:lpstr>Провидение химических опытов.</vt:lpstr>
      <vt:lpstr>ЗАЩИТА СВОЕГО ПРОЕКТА НА ДЕТСКОЙ КОНФЕРЕНЦИИ.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воспитатель карпиек и.п.</dc:title>
  <dc:creator>Admin</dc:creator>
  <cp:lastModifiedBy>Admin</cp:lastModifiedBy>
  <cp:revision>4</cp:revision>
  <dcterms:created xsi:type="dcterms:W3CDTF">2019-11-05T17:56:59Z</dcterms:created>
  <dcterms:modified xsi:type="dcterms:W3CDTF">2019-11-05T18:34:48Z</dcterms:modified>
</cp:coreProperties>
</file>